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61" r:id="rId4"/>
    <p:sldId id="260" r:id="rId5"/>
    <p:sldId id="262" r:id="rId6"/>
  </p:sldIdLst>
  <p:sldSz cx="12192000" cy="6858000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 noProof="1">
        <a:solidFill>
          <a:schemeClr val="tx1"/>
        </a:solidFill>
        <a:effectLst/>
        <a:latin typeface="Aptos" charset="0"/>
        <a:ea typeface="Aptos" charset="0"/>
        <a:cs typeface="Aptos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smNativeData">
      <pr:guideOptions xmlns="" xmlns:p14="http://schemas.microsoft.com/office/powerpoint/2010/main" xmlns:pr="smNativeData" dt="1751379006" snapToBorders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38A2BC-8178-445C-A0EE-71045FB53EB7}" v="12" dt="2026-07-17T07:39:45.2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outlineViewPr>
    <p:cViewPr>
      <p:scale>
        <a:sx n="303" d="100"/>
        <a:sy n="30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9" d="100"/>
        <a:sy n="19" d="100"/>
      </p:scale>
      <p:origin x="0" y="0"/>
    </p:cViewPr>
  </p:sorterViewPr>
  <p:notesViewPr>
    <p:cSldViewPr snapToGrid="0">
      <p:cViewPr>
        <p:scale>
          <a:sx n="114" d="100"/>
          <a:sy n="114" d="100"/>
        </p:scale>
        <p:origin x="1054" y="211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onie Trogus" userId="473340b0-8acd-4e32-8512-df3346829144" providerId="ADAL" clId="{96D98D3B-66F1-449A-9909-112DA6AAABF2}"/>
    <pc:docChg chg="modSld sldOrd modMainMaster">
      <pc:chgData name="Leonie Trogus" userId="473340b0-8acd-4e32-8512-df3346829144" providerId="ADAL" clId="{96D98D3B-66F1-449A-9909-112DA6AAABF2}" dt="2026-07-17T07:39:19.880" v="10"/>
      <pc:docMkLst>
        <pc:docMk/>
      </pc:docMkLst>
      <pc:sldChg chg="ord modNotes">
        <pc:chgData name="Leonie Trogus" userId="473340b0-8acd-4e32-8512-df3346829144" providerId="ADAL" clId="{96D98D3B-66F1-449A-9909-112DA6AAABF2}" dt="2026-07-17T07:39:19.880" v="10"/>
        <pc:sldMkLst>
          <pc:docMk/>
          <pc:sldMk cId="0" sldId="258"/>
        </pc:sldMkLst>
      </pc:sldChg>
      <pc:sldChg chg="modNotes">
        <pc:chgData name="Leonie Trogus" userId="473340b0-8acd-4e32-8512-df3346829144" providerId="ADAL" clId="{96D98D3B-66F1-449A-9909-112DA6AAABF2}" dt="2026-07-17T07:28:56.161" v="2" actId="14826"/>
        <pc:sldMkLst>
          <pc:docMk/>
          <pc:sldMk cId="0" sldId="260"/>
        </pc:sldMkLst>
      </pc:sldChg>
      <pc:sldChg chg="ord">
        <pc:chgData name="Leonie Trogus" userId="473340b0-8acd-4e32-8512-df3346829144" providerId="ADAL" clId="{96D98D3B-66F1-449A-9909-112DA6AAABF2}" dt="2026-07-17T07:35:14.396" v="8"/>
        <pc:sldMkLst>
          <pc:docMk/>
          <pc:sldMk cId="901133729" sldId="261"/>
        </pc:sldMkLst>
      </pc:sldChg>
      <pc:sldMasterChg chg="modSldLayout">
        <pc:chgData name="Leonie Trogus" userId="473340b0-8acd-4e32-8512-df3346829144" providerId="ADAL" clId="{96D98D3B-66F1-449A-9909-112DA6AAABF2}" dt="2026-07-17T07:38:52.074" v="9" actId="14826"/>
        <pc:sldMasterMkLst>
          <pc:docMk/>
          <pc:sldMasterMk cId="0" sldId="2147483648"/>
        </pc:sldMasterMkLst>
        <pc:sldLayoutChg chg="modSp">
          <pc:chgData name="Leonie Trogus" userId="473340b0-8acd-4e32-8512-df3346829144" providerId="ADAL" clId="{96D98D3B-66F1-449A-9909-112DA6AAABF2}" dt="2026-07-17T07:28:26.787" v="0" actId="14826"/>
          <pc:sldLayoutMkLst>
            <pc:docMk/>
            <pc:sldMasterMk cId="0" sldId="2147483648"/>
            <pc:sldLayoutMk cId="0" sldId="2147483650"/>
          </pc:sldLayoutMkLst>
          <pc:picChg chg="mod">
            <ac:chgData name="Leonie Trogus" userId="473340b0-8acd-4e32-8512-df3346829144" providerId="ADAL" clId="{96D98D3B-66F1-449A-9909-112DA6AAABF2}" dt="2026-07-17T07:28:26.787" v="0" actId="14826"/>
            <ac:picMkLst>
              <pc:docMk/>
              <pc:sldMasterMk cId="0" sldId="2147483648"/>
              <pc:sldLayoutMk cId="0" sldId="2147483650"/>
              <ac:picMk id="2" creationId="{00000000-0000-0000-0000-000000000000}"/>
            </ac:picMkLst>
          </pc:picChg>
        </pc:sldLayoutChg>
        <pc:sldLayoutChg chg="modSp">
          <pc:chgData name="Leonie Trogus" userId="473340b0-8acd-4e32-8512-df3346829144" providerId="ADAL" clId="{96D98D3B-66F1-449A-9909-112DA6AAABF2}" dt="2026-07-17T07:34:00.725" v="5" actId="14826"/>
          <pc:sldLayoutMkLst>
            <pc:docMk/>
            <pc:sldMasterMk cId="0" sldId="2147483648"/>
            <pc:sldLayoutMk cId="0" sldId="2147483651"/>
          </pc:sldLayoutMkLst>
          <pc:picChg chg="mod">
            <ac:chgData name="Leonie Trogus" userId="473340b0-8acd-4e32-8512-df3346829144" providerId="ADAL" clId="{96D98D3B-66F1-449A-9909-112DA6AAABF2}" dt="2026-07-17T07:34:00.725" v="5" actId="14826"/>
            <ac:picMkLst>
              <pc:docMk/>
              <pc:sldMasterMk cId="0" sldId="2147483648"/>
              <pc:sldLayoutMk cId="0" sldId="2147483651"/>
              <ac:picMk id="2" creationId="{00000000-0000-0000-0000-000000000000}"/>
            </ac:picMkLst>
          </pc:picChg>
        </pc:sldLayoutChg>
        <pc:sldLayoutChg chg="modSp">
          <pc:chgData name="Leonie Trogus" userId="473340b0-8acd-4e32-8512-df3346829144" providerId="ADAL" clId="{96D98D3B-66F1-449A-9909-112DA6AAABF2}" dt="2026-07-17T07:28:56.161" v="2" actId="14826"/>
          <pc:sldLayoutMkLst>
            <pc:docMk/>
            <pc:sldMasterMk cId="0" sldId="2147483648"/>
            <pc:sldLayoutMk cId="0" sldId="2147483652"/>
          </pc:sldLayoutMkLst>
          <pc:picChg chg="mod">
            <ac:chgData name="Leonie Trogus" userId="473340b0-8acd-4e32-8512-df3346829144" providerId="ADAL" clId="{96D98D3B-66F1-449A-9909-112DA6AAABF2}" dt="2026-07-17T07:28:56.161" v="2" actId="14826"/>
            <ac:picMkLst>
              <pc:docMk/>
              <pc:sldMasterMk cId="0" sldId="2147483648"/>
              <pc:sldLayoutMk cId="0" sldId="2147483652"/>
              <ac:picMk id="2" creationId="{00000000-0000-0000-0000-000000000000}"/>
            </ac:picMkLst>
          </pc:picChg>
        </pc:sldLayoutChg>
        <pc:sldLayoutChg chg="modSp">
          <pc:chgData name="Leonie Trogus" userId="473340b0-8acd-4e32-8512-df3346829144" providerId="ADAL" clId="{96D98D3B-66F1-449A-9909-112DA6AAABF2}" dt="2026-07-17T07:29:04.343" v="3" actId="14826"/>
          <pc:sldLayoutMkLst>
            <pc:docMk/>
            <pc:sldMasterMk cId="0" sldId="2147483648"/>
            <pc:sldLayoutMk cId="0" sldId="2147483660"/>
          </pc:sldLayoutMkLst>
          <pc:picChg chg="mod">
            <ac:chgData name="Leonie Trogus" userId="473340b0-8acd-4e32-8512-df3346829144" providerId="ADAL" clId="{96D98D3B-66F1-449A-9909-112DA6AAABF2}" dt="2026-07-17T07:29:04.343" v="3" actId="14826"/>
            <ac:picMkLst>
              <pc:docMk/>
              <pc:sldMasterMk cId="0" sldId="2147483648"/>
              <pc:sldLayoutMk cId="0" sldId="2147483660"/>
              <ac:picMk id="2" creationId="{00000000-0000-0000-0000-000000000000}"/>
            </ac:picMkLst>
          </pc:picChg>
        </pc:sldLayoutChg>
        <pc:sldLayoutChg chg="modSp">
          <pc:chgData name="Leonie Trogus" userId="473340b0-8acd-4e32-8512-df3346829144" providerId="ADAL" clId="{96D98D3B-66F1-449A-9909-112DA6AAABF2}" dt="2026-07-17T07:34:45.451" v="6" actId="14826"/>
          <pc:sldLayoutMkLst>
            <pc:docMk/>
            <pc:sldMasterMk cId="0" sldId="2147483648"/>
            <pc:sldLayoutMk cId="2133102294" sldId="2147483661"/>
          </pc:sldLayoutMkLst>
          <pc:picChg chg="mod">
            <ac:chgData name="Leonie Trogus" userId="473340b0-8acd-4e32-8512-df3346829144" providerId="ADAL" clId="{96D98D3B-66F1-449A-9909-112DA6AAABF2}" dt="2026-07-17T07:34:45.451" v="6" actId="14826"/>
            <ac:picMkLst>
              <pc:docMk/>
              <pc:sldMasterMk cId="0" sldId="2147483648"/>
              <pc:sldLayoutMk cId="2133102294" sldId="2147483661"/>
              <ac:picMk id="2" creationId="{00000000-0000-0000-0000-000000000000}"/>
            </ac:picMkLst>
          </pc:picChg>
        </pc:sldLayoutChg>
        <pc:sldLayoutChg chg="modSp">
          <pc:chgData name="Leonie Trogus" userId="473340b0-8acd-4e32-8512-df3346829144" providerId="ADAL" clId="{96D98D3B-66F1-449A-9909-112DA6AAABF2}" dt="2026-07-17T07:34:59.434" v="7" actId="14826"/>
          <pc:sldLayoutMkLst>
            <pc:docMk/>
            <pc:sldMasterMk cId="0" sldId="2147483648"/>
            <pc:sldLayoutMk cId="1437063526" sldId="2147483662"/>
          </pc:sldLayoutMkLst>
          <pc:picChg chg="mod">
            <ac:chgData name="Leonie Trogus" userId="473340b0-8acd-4e32-8512-df3346829144" providerId="ADAL" clId="{96D98D3B-66F1-449A-9909-112DA6AAABF2}" dt="2026-07-17T07:34:59.434" v="7" actId="14826"/>
            <ac:picMkLst>
              <pc:docMk/>
              <pc:sldMasterMk cId="0" sldId="2147483648"/>
              <pc:sldLayoutMk cId="1437063526" sldId="2147483662"/>
              <ac:picMk id="2" creationId="{00000000-0000-0000-0000-000000000000}"/>
            </ac:picMkLst>
          </pc:picChg>
        </pc:sldLayoutChg>
        <pc:sldLayoutChg chg="modSp">
          <pc:chgData name="Leonie Trogus" userId="473340b0-8acd-4e32-8512-df3346829144" providerId="ADAL" clId="{96D98D3B-66F1-449A-9909-112DA6AAABF2}" dt="2026-07-17T07:38:52.074" v="9" actId="14826"/>
          <pc:sldLayoutMkLst>
            <pc:docMk/>
            <pc:sldMasterMk cId="0" sldId="2147483648"/>
            <pc:sldLayoutMk cId="4263579647" sldId="2147483663"/>
          </pc:sldLayoutMkLst>
          <pc:picChg chg="mod">
            <ac:chgData name="Leonie Trogus" userId="473340b0-8acd-4e32-8512-df3346829144" providerId="ADAL" clId="{96D98D3B-66F1-449A-9909-112DA6AAABF2}" dt="2026-07-17T07:38:52.074" v="9" actId="14826"/>
            <ac:picMkLst>
              <pc:docMk/>
              <pc:sldMasterMk cId="0" sldId="2147483648"/>
              <pc:sldLayoutMk cId="4263579647" sldId="2147483663"/>
              <ac:picMk id="2" creationId="{00000000-0000-0000-0000-00000000000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AAAAAAAAAABIEgAA0AIAABAAAAAmAAAACAAAAP//////////"/>
              </a:ext>
            </a:extLst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anchor="t">
            <a:prstTxWarp prst="textNoShape">
              <a:avLst/>
            </a:prstTxWarp>
          </a:bodyPr>
          <a:lstStyle>
            <a:lvl1pPr algn="l">
              <a:defRPr sz="1200" noProof="1"/>
            </a:lvl1pPr>
            <a:lvl2pPr>
              <a:defRPr noProof="1"/>
            </a:lvl2pPr>
            <a:lvl3pPr>
              <a:defRPr noProof="1"/>
            </a:lvl3pPr>
            <a:lvl4pPr>
              <a:defRPr noProof="1"/>
            </a:lvl4pPr>
            <a:lvl5pPr>
              <a:defRPr noProof="1"/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noProof="1"/>
            </a:pPr>
            <a:endParaRPr/>
          </a:p>
        </p:txBody>
      </p:sp>
      <p:sp>
        <p:nvSpPr>
          <p:cNvPr id="3" name="DateTime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6BcAAAAAAAAwKgAA0AIAABAAAAAmAAAACAAAAP//////////"/>
              </a:ext>
            </a:extLst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anchor="t">
            <a:prstTxWarp prst="textNoShape">
              <a:avLst/>
            </a:prstTxWarp>
          </a:bodyPr>
          <a:lstStyle>
            <a:lvl1pPr algn="r">
              <a:defRPr sz="1200" noProof="1"/>
            </a:lvl1pPr>
            <a:lvl2pPr>
              <a:defRPr noProof="1"/>
            </a:lvl2pPr>
            <a:lvl3pPr>
              <a:defRPr noProof="1"/>
            </a:lvl3pPr>
            <a:lvl4pPr>
              <a:defRPr noProof="1"/>
            </a:lvl4pPr>
            <a:lvl5pPr>
              <a:defRPr noProof="1"/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noProof="1"/>
            </a:pPr>
            <a:fld id="{586B3F04-4AB5-3EC9-FBD3-BC9C719D0DE9}" type="datetime1">
              <a:t>17.07.2026</a:t>
            </a:fld>
            <a:endParaRPr/>
          </a:p>
        </p:txBody>
      </p:sp>
      <p:sp>
        <p:nvSpPr>
          <p:cNvPr id="4" name="SlidePicture1"/>
          <p:cNvSpPr>
            <a:spLocks noGrp="1" noRot="1" noChangeAspect="1" noChangeArrowheads="1"/>
            <a:extLst>
              <a:ext uri="smNativeData">
                <pr:smNativeData xmlns="" xmlns:p14="http://schemas.microsoft.com/office/powerpoint/2010/main" xmlns:pr="smNativeData" val="SMDATA_16_PuxjaBMAAAAlAAAAZAAAAA8BAAAAkAAAAEgAAACQAAAASAAAAAAAAAABAAAAAAAAAAEAAABQAAAAAAAAAAAA4D8AAAAAAADgPwAAAAAAAOA/AAAAAAAA4D8AAAAAAADgPwAAAAAAAOA/AAAAAAAA4D8AAAAAAADgPwAAAAAAAOA/AAAAAAAA4D8CAAAAjAAAAAEAAAAAAAAAu+DjDP///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CAcAADgEAAAoIwAAUBkAABAAAAAmAAAACAAAAP//////////"/>
              </a:ext>
            </a:extLst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headEnd type="none"/>
            <a:tailEnd type="none"/>
          </a:ln>
          <a:effectLst/>
        </p:spPr>
      </p:sp>
      <p:sp>
        <p:nvSpPr>
          <p:cNvPr id="5" name="SlideText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LgaAAD4JQAACDQAABAAAAAmAAAACAAAAP//////////"/>
              </a:ext>
            </a:extLst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anchor="t">
            <a:prstTxWarp prst="textNoShape">
              <a:avLst/>
            </a:prstTxWarp>
          </a:bodyPr>
          <a:lstStyle/>
          <a:p>
            <a:pPr>
              <a:defRPr noProof="1"/>
            </a:pPr>
            <a:r>
              <a:t>Click to edit Master text styles</a:t>
            </a:r>
          </a:p>
          <a:p>
            <a:pPr lvl="1">
              <a:defRPr noProof="1"/>
            </a:pPr>
            <a:r>
              <a:t>Second level</a:t>
            </a:r>
          </a:p>
          <a:p>
            <a:pPr lvl="2">
              <a:defRPr noProof="1"/>
            </a:pPr>
            <a:r>
              <a:t>Third level</a:t>
            </a:r>
          </a:p>
          <a:p>
            <a:pPr lvl="3">
              <a:defRPr noProof="1"/>
            </a:pPr>
            <a:r>
              <a:t>Fourth level</a:t>
            </a:r>
          </a:p>
          <a:p>
            <a:pPr lvl="4">
              <a:defRPr noProof="1"/>
            </a:pPr>
            <a:r>
              <a:t>Fifth level</a:t>
            </a:r>
          </a:p>
        </p:txBody>
      </p:sp>
      <p:sp>
        <p:nvSpPr>
          <p:cNvPr id="6" name="Foot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8BAAAAkAAAAEgAAACQAAAASAAAAAAAAAAC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AAAAAHA1AABIEgAAQDgAABAAAAAmAAAACAAAAP//////////"/>
              </a:ext>
            </a:extLst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anchor="b">
            <a:prstTxWarp prst="textNoShape">
              <a:avLst/>
            </a:prstTxWarp>
          </a:bodyPr>
          <a:lstStyle>
            <a:lvl1pPr algn="l">
              <a:defRPr sz="1200" noProof="1"/>
            </a:lvl1pPr>
            <a:lvl2pPr>
              <a:defRPr noProof="1"/>
            </a:lvl2pPr>
            <a:lvl3pPr>
              <a:defRPr noProof="1"/>
            </a:lvl3pPr>
            <a:lvl4pPr>
              <a:defRPr noProof="1"/>
            </a:lvl4pPr>
            <a:lvl5pPr>
              <a:defRPr noProof="1"/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noProof="1"/>
            </a:pPr>
            <a:endParaRPr/>
          </a:p>
        </p:txBody>
      </p:sp>
      <p:sp>
        <p:nvSpPr>
          <p:cNvPr id="7" name="SlideNumb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8BAAAAkAAAAEgAAACQAAAASAAAAAAAAAAC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6BcAAHA1AAAwKgAAQDgAABAAAAAmAAAACAAAAP//////////"/>
              </a:ext>
            </a:extLst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anchor="b">
            <a:prstTxWarp prst="textNoShape">
              <a:avLst/>
            </a:prstTxWarp>
          </a:bodyPr>
          <a:lstStyle>
            <a:lvl1pPr algn="r">
              <a:defRPr sz="1200" noProof="1"/>
            </a:lvl1pPr>
            <a:lvl2pPr>
              <a:defRPr noProof="1"/>
            </a:lvl2pPr>
            <a:lvl3pPr>
              <a:defRPr noProof="1"/>
            </a:lvl3pPr>
            <a:lvl4pPr>
              <a:defRPr noProof="1"/>
            </a:lvl4pPr>
            <a:lvl5pPr>
              <a:defRPr noProof="1"/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noProof="1"/>
            </a:pPr>
            <a:fld id="{586B4285-CBB5-3EB4-FBD3-3DE10C9D0D68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sz="1200" b="0" i="0" u="none" strike="noStrike" kern="1" spc="0" baseline="0" noProof="1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Picture1"/>
          <p:cNvSpPr>
            <a:spLocks noGrp="1" noRot="1" noChangeAspect="1" noChangeArrowheads="1"/>
            <a:extLst>
              <a:ext uri="smNativeData">
                <pr:smNativeData xmlns="" xmlns:p14="http://schemas.microsoft.com/office/powerpoint/2010/main" xmlns:pr="smNativeData" val="SMDATA_16_PuxjaBMAAAAlAAAAZAAAAA8BAAAAkAAAAEgAAACQAAAASAAAAAAAAAABAAAAAAAAAAEAAABQAAAAAAAAAAAA4D8AAAAAAADgPwAAAAAAAOA/AAAAAAAA4D8AAAAAAADgPwAAAAAAAOA/AAAAAAAA4D8AAAAAAADgPwAAAAAAAOA/AAAAAAAA4D8CAAAAjAAAAAEAAAAAAAAAFWCCDP///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CAcAADgEAAAoIwAAUBkAABAAAAAmAAAACAAAAP////8AAAAA"/>
              </a:ext>
            </a:extLst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SlideText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8B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LgaAAD4JQAACDQAABAAAAAmAAAACAAAAP////8AAAAA"/>
              </a:ext>
            </a:extLst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numCol="1" anchor="t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Picture1"/>
          <p:cNvSpPr>
            <a:spLocks noGrp="1" noRot="1" noChangeAspect="1" noChangeArrowheads="1"/>
            <a:extLst>
              <a:ext uri="smNativeData">
                <pr:smNativeData xmlns="" xmlns:p14="http://schemas.microsoft.com/office/powerpoint/2010/main" xmlns:pr="smNativeData" val="SMDATA_16_PuxjaBMAAAAlAAAAZAAAAA8BAAAAkAAAAEgAAACQAAAASAAAAAAAAAABAAAAAAAAAAEAAABQAAAAAAAAAAAA4D8AAAAAAADgPwAAAAAAAOA/AAAAAAAA4D8AAAAAAADgPwAAAAAAAOA/AAAAAAAA4D8AAAAAAADgPwAAAAAAAOA/AAAAAAAA4D8CAAAAjAAAAAEAAAAAAAAAFWCCDP///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CAcAADgEAAAoIwAAUBkAABAAAAAmAAAACAAAAP////8AAAAA"/>
              </a:ext>
            </a:extLst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SlideText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8B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LgaAAD4JQAACDQAABAAAAAmAAAACAAAAP////8AAAAA"/>
              </a:ext>
            </a:extLst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numCol="1" anchor="t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Picture1"/>
          <p:cNvSpPr>
            <a:spLocks noGrp="1" noRot="1" noChangeAspect="1" noChangeArrowheads="1"/>
            <a:extLst>
              <a:ext uri="smNativeData">
                <pr:smNativeData xmlns="" xmlns:p14="http://schemas.microsoft.com/office/powerpoint/2010/main" xmlns:pr="smNativeData" val="SMDATA_16_PuxjaBMAAAAlAAAAZAAAAA8BAAAAkAAAAEgAAACQAAAASAAAAAAAAAABAAAAAAAAAAEAAABQAAAAAAAAAAAA4D8AAAAAAADgPwAAAAAAAOA/AAAAAAAA4D8AAAAAAADgPwAAAAAAAOA/AAAAAAAA4D8AAAAAAADgPwAAAAAAAOA/AAAAAAAA4D8CAAAAjAAAAAEAAAAAAAAAFWCCDP///wgAAAAAAAAAAAAAAAAAAAAAAAAAAAAAAAAAAAAAZAAAAAEAAABAAAAAAAAAAAAAAAAAAAAAAAAAAAAAAAAAAAAAAAAAAAAAAAAAAAAAAAAAAAAAAAAAAAAAAAAAAAAAAAAAAAAAAAAAAAAAAAAAAAAAAAAAAAAAAAAAAAAAFAAAADwAAAAB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CAcAADgEAAAoIwAAUBkAABAAAAAmAAAACAAAAP////8AAAAA"/>
              </a:ext>
            </a:extLst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SlideText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8B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LgaAAD4JQAACDQAABAAAAAmAAAACAAAAP////8AAAAA"/>
              </a:ext>
            </a:extLst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numCol="1" anchor="t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C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HVyZTI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UgcAAO8WAABUMwAAJR4AABAAAAAmAAAACAAAAIGAAAAAAAAA"/>
              </a:ext>
            </a:extLst>
          </p:cNvSpPr>
          <p:nvPr>
            <p:ph type="ctrTitle"/>
          </p:nvPr>
        </p:nvSpPr>
        <p:spPr>
          <a:xfrm>
            <a:off x="1189990" y="3728085"/>
            <a:ext cx="7153910" cy="1172210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algn="ctr">
              <a:defRPr lang="en-us" sz="6000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noProof="1"/>
            </a:lvl2pPr>
            <a:lvl3pPr>
              <a:defRPr noProof="1"/>
            </a:lvl3pPr>
            <a:lvl4pPr>
              <a:defRPr noProof="1"/>
            </a:lvl4pPr>
            <a:lvl5pPr>
              <a:defRPr noProof="1"/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</a:t>
            </a:r>
          </a:p>
        </p:txBody>
      </p:sp>
      <p:sp>
        <p:nvSpPr>
          <p:cNvPr id="3" name="Subtitle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HNldCg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UgcAACUeAABUMwAAZiIAABAAAAAmAAAACAAAAAGAAAAAAAAA"/>
              </a:ext>
            </a:extLst>
          </p:cNvSpPr>
          <p:nvPr>
            <p:ph type="subTitle" idx="1"/>
          </p:nvPr>
        </p:nvSpPr>
        <p:spPr>
          <a:xfrm>
            <a:off x="1189990" y="4900295"/>
            <a:ext cx="7153910" cy="691515"/>
          </a:xfrm>
        </p:spPr>
        <p:txBody>
          <a:bodyPr/>
          <a:lstStyle>
            <a:lvl1pPr marL="0" indent="0" algn="ctr">
              <a:buNone/>
              <a:defRPr lang="en-us" sz="2400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indent="0" algn="ctr">
              <a:buNone/>
              <a:defRPr lang="en-us" sz="2000"/>
            </a:lvl2pPr>
            <a:lvl3pPr marL="914400" indent="0" algn="ctr">
              <a:buNone/>
              <a:defRPr lang="en-us" sz="1800"/>
            </a:lvl3pPr>
            <a:lvl4pPr marL="1371600" indent="0" algn="ctr">
              <a:buNone/>
              <a:defRPr lang="en-us" sz="1600"/>
            </a:lvl4pPr>
            <a:lvl5pPr marL="1828800" indent="0" algn="ctr">
              <a:buNone/>
              <a:defRPr lang="en-us" sz="1600"/>
            </a:lvl5pPr>
            <a:lvl6pPr marL="2286000" indent="0" algn="ctr">
              <a:buNone/>
              <a:defRPr sz="1600" noProof="1"/>
            </a:lvl6pPr>
            <a:lvl7pPr marL="2743200" indent="0" algn="ctr">
              <a:buNone/>
              <a:defRPr sz="1600" noProof="1"/>
            </a:lvl7pPr>
            <a:lvl8pPr marL="3200400" indent="0" algn="ctr">
              <a:buNone/>
              <a:defRPr sz="1600" noProof="1"/>
            </a:lvl8pPr>
            <a:lvl9pPr marL="3657600" indent="0" algn="ctr">
              <a:buNone/>
              <a:defRPr sz="1600" noProof="1"/>
            </a:lvl9pPr>
          </a:lstStyle>
          <a:p>
            <a:pPr>
              <a:defRPr lang="en-us"/>
            </a:pPr>
            <a:r>
              <a:t>Click to edit Master subtitle style</a:t>
            </a:r>
          </a:p>
        </p:txBody>
      </p:sp>
      <p:sp>
        <p:nvSpPr>
          <p:cNvPr id="4" name="Slide Number Placeholder 5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HRlcmk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+DQAABonAADYRQAAWSkAABAAAAAmAAAACAAAAIGBAAAAAAAA"/>
              </a:ext>
            </a:extLst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5829-67B5-3EAE-FBD3-91FB169D0DC4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C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B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wUAAFgKAADlJAAAaQ8AABAAAAAmAAAACAAAAIGAAAAAAAAA"/>
              </a:ext>
            </a:extLst>
          </p:cNvSpPr>
          <p:nvPr>
            <p:ph idx="1"/>
          </p:nvPr>
        </p:nvSpPr>
        <p:spPr>
          <a:xfrm>
            <a:off x="840105" y="1681480"/>
            <a:ext cx="5157470" cy="823595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marL="0" indent="0">
              <a:buNone/>
              <a:defRPr lang="en-us" sz="2400" b="1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sz="1600" b="1" noProof="1"/>
            </a:lvl6pPr>
            <a:lvl7pPr marL="2743200" indent="0">
              <a:buNone/>
              <a:defRPr sz="1600" b="1" noProof="1"/>
            </a:lvl7pPr>
            <a:lvl8pPr marL="3200400" indent="0">
              <a:buNone/>
              <a:defRPr sz="1600" b="1" noProof="1"/>
            </a:lvl8pPr>
            <a:lvl9pPr marL="3657600" indent="0">
              <a:buNone/>
              <a:defRPr sz="1600" b="1"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</p:txBody>
      </p:sp>
      <p:sp>
        <p:nvSpPr>
          <p:cNvPr id="3" name="Content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GV0KHM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wUAAGkPAADlJAAAFCYAABAAAAAmAAAACAAAAAGAAAAAAAAA"/>
              </a:ext>
            </a:extLst>
          </p:cNvSpPr>
          <p:nvPr>
            <p:ph idx="2"/>
          </p:nvPr>
        </p:nvSpPr>
        <p:spPr>
          <a:xfrm>
            <a:off x="840105" y="2505075"/>
            <a:ext cx="5157470" cy="3684905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4" name="Text Placeholder 4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C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CB2ZWM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+CUAAFgKAADbRQAAaQ8AABAAAAAmAAAACAAAAIGAAAAAAAAA"/>
              </a:ext>
            </a:extLst>
          </p:cNvSpPr>
          <p:nvPr>
            <p:ph idx="3"/>
          </p:nvPr>
        </p:nvSpPr>
        <p:spPr>
          <a:xfrm>
            <a:off x="6172200" y="1681480"/>
            <a:ext cx="5183505" cy="823595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 marL="0" indent="0">
              <a:buNone/>
              <a:defRPr lang="en-us" sz="2400" b="1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indent="0">
              <a:buNone/>
              <a:defRPr lang="en-us" sz="2000" b="1"/>
            </a:lvl2pPr>
            <a:lvl3pPr marL="914400" indent="0">
              <a:buNone/>
              <a:defRPr lang="en-us" sz="1800" b="1"/>
            </a:lvl3pPr>
            <a:lvl4pPr marL="1371600" indent="0">
              <a:buNone/>
              <a:defRPr lang="en-us" sz="1600" b="1"/>
            </a:lvl4pPr>
            <a:lvl5pPr marL="1828800" indent="0">
              <a:buNone/>
              <a:defRPr lang="en-us" sz="1600" b="1"/>
            </a:lvl5pPr>
            <a:lvl6pPr marL="2286000" indent="0">
              <a:buNone/>
              <a:defRPr sz="1600" b="1" noProof="1"/>
            </a:lvl6pPr>
            <a:lvl7pPr marL="2743200" indent="0">
              <a:buNone/>
              <a:defRPr sz="1600" b="1" noProof="1"/>
            </a:lvl7pPr>
            <a:lvl8pPr marL="3200400" indent="0">
              <a:buNone/>
              <a:defRPr sz="1600" b="1" noProof="1"/>
            </a:lvl8pPr>
            <a:lvl9pPr marL="3657600" indent="0">
              <a:buNone/>
              <a:defRPr sz="1600" b="1"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</p:txBody>
      </p:sp>
      <p:sp>
        <p:nvSpPr>
          <p:cNvPr id="5" name="Content Placeholder 5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DJEUmU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+CUAAGkPAADbRQAAFCYAABAAAAAmAAAACAAAAAGAAAAAAAAA"/>
              </a:ext>
            </a:extLst>
          </p:cNvSpPr>
          <p:nvPr>
            <p:ph idx="4"/>
          </p:nvPr>
        </p:nvSpPr>
        <p:spPr>
          <a:xfrm>
            <a:off x="6172200" y="2505075"/>
            <a:ext cx="5183505" cy="3684905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B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HhlbEY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CgdhE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KAUAABonAAAIFgAAWSkAABAAAAAmAAAACAAAAIGBAAAAAAAA"/>
              </a:ext>
            </a:extLst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6639-77B5-3E90-FBD3-81C5289D0DD4}" type="datetime1">
              <a:t>17.07.2026</a:t>
            </a:fld>
            <a:endParaRPr/>
          </a:p>
        </p:txBody>
      </p:sp>
      <p:sp>
        <p:nvSpPr>
          <p:cNvPr id="4" name="Footer Placeholder 3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2BgAABonAAAoMgAAWSkAABAAAAAmAAAACAAAAIGBAAAAAAAA"/>
              </a:ext>
            </a:extLst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  <p:sp>
        <p:nvSpPr>
          <p:cNvPr id="5" name="Slide Number Placeholder 4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idk/4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+DQAABonAADYRQAAWSkAABAAAAAmAAAACAAAAIGBAAAAAAAA"/>
              </a:ext>
            </a:extLst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42C2-8CB5-3EB4-FBD3-7AE10C9D0D2F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C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wUAANACAABbHQAAqAwAABAAAAAmAAAACAAAAIGAAAAAAAAA"/>
              </a:ext>
            </a:extLst>
          </p:cNvSpPr>
          <p:nvPr>
            <p:ph type="title"/>
          </p:nvPr>
        </p:nvSpPr>
        <p:spPr>
          <a:xfrm>
            <a:off x="840105" y="457200"/>
            <a:ext cx="3931920" cy="1600200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>
              <a:defRPr lang="en-us" sz="3200"/>
            </a:lvl1pPr>
            <a:lvl2pPr>
              <a:defRPr noProof="1"/>
            </a:lvl2pPr>
            <a:lvl3pPr>
              <a:defRPr noProof="1"/>
            </a:lvl3pPr>
            <a:lvl4pPr>
              <a:defRPr noProof="1"/>
            </a:lvl4pPr>
            <a:lvl5pPr>
              <a:defRPr noProof="1"/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Conten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ICdk/4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4x8AABMGAADbRQAADiQAABAAAAAmAAAACAAAAAGAAAAAAAAA"/>
              </a:ext>
            </a:extLst>
          </p:cNvSpPr>
          <p:nvPr>
            <p:ph idx="1"/>
          </p:nvPr>
        </p:nvSpPr>
        <p:spPr>
          <a:xfrm>
            <a:off x="5183505" y="987425"/>
            <a:ext cx="6172200" cy="4873625"/>
          </a:xfrm>
        </p:spPr>
        <p:txBody>
          <a:bodyPr/>
          <a:lstStyle>
            <a:lvl1pPr>
              <a:defRPr lang="en-us" sz="3200"/>
            </a:lvl1pPr>
            <a:lvl2pPr>
              <a:defRPr lang="en-us" sz="2800"/>
            </a:lvl2pPr>
            <a:lvl3pPr>
              <a:defRPr lang="en-us" sz="2400"/>
            </a:lvl3pPr>
            <a:lvl4pPr>
              <a:defRPr lang="en-us" sz="2000"/>
            </a:lvl4pPr>
            <a:lvl5pPr>
              <a:defRPr lang="en-us" sz="2000"/>
            </a:lvl5pPr>
            <a:lvl6pPr>
              <a:defRPr sz="2000" noProof="1"/>
            </a:lvl6pPr>
            <a:lvl7pPr>
              <a:defRPr sz="2000" noProof="1"/>
            </a:lvl7pPr>
            <a:lvl8pPr>
              <a:defRPr sz="2000" noProof="1"/>
            </a:lvl8pPr>
            <a:lvl9pPr>
              <a:defRPr sz="2000"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BFgAI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wUAAKgMAABbHQAAGyQAABAAAAAmAAAACAAAAAGAAAAAAAAA"/>
              </a:ext>
            </a:extLst>
          </p:cNvSpPr>
          <p:nvPr>
            <p:ph idx="2"/>
          </p:nvPr>
        </p:nvSpPr>
        <p:spPr>
          <a:xfrm>
            <a:off x="840105" y="2057400"/>
            <a:ext cx="3931920" cy="3811905"/>
          </a:xfrm>
        </p:spPr>
        <p:txBody>
          <a:bodyPr/>
          <a:lstStyle>
            <a:lvl1pPr marL="0" indent="0">
              <a:buNone/>
              <a:defRPr lang="en-us" sz="1600"/>
            </a:lvl1pPr>
            <a:lvl2pPr marL="457200" indent="0">
              <a:buNone/>
              <a:defRPr lang="en-us" sz="1400"/>
            </a:lvl2pPr>
            <a:lvl3pPr marL="914400" indent="0">
              <a:buNone/>
              <a:defRPr lang="en-us" sz="1200"/>
            </a:lvl3pPr>
            <a:lvl4pPr marL="1371600" indent="0">
              <a:buNone/>
              <a:defRPr lang="en-us" sz="1000"/>
            </a:lvl4pPr>
            <a:lvl5pPr marL="1828800" indent="0">
              <a:buNone/>
              <a:defRPr lang="en-us" sz="1000"/>
            </a:lvl5pPr>
            <a:lvl6pPr marL="2286000" indent="0">
              <a:buNone/>
              <a:defRPr sz="1000" noProof="1"/>
            </a:lvl6pPr>
            <a:lvl7pPr marL="2743200" indent="0">
              <a:buNone/>
              <a:defRPr sz="1000" noProof="1"/>
            </a:lvl7pPr>
            <a:lvl8pPr marL="3200400" indent="0">
              <a:buNone/>
              <a:defRPr sz="1000" noProof="1"/>
            </a:lvl8pPr>
            <a:lvl9pPr marL="3657600" indent="0">
              <a:buNone/>
              <a:defRPr sz="1000"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NhZcE8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KAUAABonAAAIFgAAWSkAABAAAAAmAAAACAAAAIGBAAAAAAAA"/>
              </a:ext>
            </a:extLst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3C1A-54B5-3ECA-FBD3-A29F729D0DF7}" type="datetime1">
              <a:t>17.07.2026</a:t>
            </a:fld>
            <a:endParaRPr/>
          </a:p>
        </p:txBody>
      </p:sp>
      <p:sp>
        <p:nvSpPr>
          <p:cNvPr id="6" name="Footer Placeholder 5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ICdk/4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2BgAABonAAAoMgAAWSkAABAAAAAmAAAACAAAAIGBAAAAAAAA"/>
              </a:ext>
            </a:extLst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  <p:sp>
        <p:nvSpPr>
          <p:cNvPr id="7" name="Slide Number Placeholder 6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Biek/4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+DQAABonAADYRQAAWSkAABAAAAAmAAAACAAAAIGBAAAAAAAA"/>
              </a:ext>
            </a:extLst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17F4-BAB5-3EE1-FBD3-4CB4599D0D19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C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wUAANACAABbHQAAqAwAABAAAAAmAAAACAAAAIGAAAAAAAAA"/>
              </a:ext>
            </a:extLst>
          </p:cNvSpPr>
          <p:nvPr>
            <p:ph type="title"/>
          </p:nvPr>
        </p:nvSpPr>
        <p:spPr>
          <a:xfrm>
            <a:off x="840105" y="457200"/>
            <a:ext cx="3931920" cy="1600200"/>
          </a:xfrm>
        </p:spPr>
        <p:txBody>
          <a:bodyPr vert="horz" wrap="square" lIns="91440" tIns="45720" rIns="91440" bIns="45720" numCol="1" anchor="b">
            <a:prstTxWarp prst="textNoShape">
              <a:avLst/>
            </a:prstTxWarp>
          </a:bodyPr>
          <a:lstStyle>
            <a:lvl1pPr>
              <a:defRPr lang="en-us" sz="3200"/>
            </a:lvl1pPr>
            <a:lvl2pPr>
              <a:defRPr noProof="1"/>
            </a:lvl2pPr>
            <a:lvl3pPr>
              <a:defRPr noProof="1"/>
            </a:lvl3pPr>
            <a:lvl4pPr>
              <a:defRPr noProof="1"/>
            </a:lvl4pPr>
            <a:lvl5pPr>
              <a:defRPr noProof="1"/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JDQPhw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4x8AABMGAADbRQAADiQAABAAAAAmAAAACAAAAAGAAAAAAAAA"/>
              </a:ext>
            </a:extLst>
          </p:cNvSpPr>
          <p:nvPr>
            <p:ph type="pic" idx="1"/>
          </p:nvPr>
        </p:nvSpPr>
        <p:spPr>
          <a:xfrm>
            <a:off x="5183505" y="987425"/>
            <a:ext cx="6172200" cy="4873625"/>
          </a:xfrm>
        </p:spPr>
        <p:txBody>
          <a:bodyPr/>
          <a:lstStyle>
            <a:lvl1pPr marL="0" indent="0">
              <a:buNone/>
              <a:defRPr lang="en-us" sz="3200"/>
            </a:lvl1pPr>
            <a:lvl2pPr marL="457200" indent="0">
              <a:buNone/>
              <a:defRPr lang="en-us" sz="2800"/>
            </a:lvl2pPr>
            <a:lvl3pPr marL="914400" indent="0">
              <a:buNone/>
              <a:defRPr lang="en-us" sz="2400"/>
            </a:lvl3pPr>
            <a:lvl4pPr marL="1371600" indent="0">
              <a:buNone/>
              <a:defRPr lang="en-us" sz="2000"/>
            </a:lvl4pPr>
            <a:lvl5pPr marL="1828800" indent="0">
              <a:buNone/>
              <a:defRPr lang="en-us" sz="2000"/>
            </a:lvl5pPr>
            <a:lvl6pPr marL="2286000" indent="0">
              <a:buNone/>
              <a:defRPr sz="2000" noProof="1"/>
            </a:lvl6pPr>
            <a:lvl7pPr marL="2743200" indent="0">
              <a:buNone/>
              <a:defRPr sz="2000" noProof="1"/>
            </a:lvl7pPr>
            <a:lvl8pPr marL="3200400" indent="0">
              <a:buNone/>
              <a:defRPr sz="2000" noProof="1"/>
            </a:lvl8pPr>
            <a:lvl9pPr marL="3657600" indent="0">
              <a:buNone/>
              <a:defRPr sz="2000" noProof="1"/>
            </a:lvl9pPr>
          </a:lstStyle>
          <a:p>
            <a:pPr>
              <a:defRPr lang="en-us"/>
            </a:pPr>
            <a:endParaRPr/>
          </a:p>
        </p:txBody>
      </p:sp>
      <p:sp>
        <p:nvSpPr>
          <p:cNvPr id="4" name="Text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wUAAKgMAABbHQAAGyQAABAAAAAmAAAACAAAAAGAAAAAAAAA"/>
              </a:ext>
            </a:extLst>
          </p:cNvSpPr>
          <p:nvPr>
            <p:ph idx="2"/>
          </p:nvPr>
        </p:nvSpPr>
        <p:spPr>
          <a:xfrm>
            <a:off x="840105" y="2057400"/>
            <a:ext cx="3931920" cy="3811905"/>
          </a:xfrm>
        </p:spPr>
        <p:txBody>
          <a:bodyPr/>
          <a:lstStyle>
            <a:lvl1pPr marL="0" indent="0">
              <a:buNone/>
              <a:defRPr lang="en-us" sz="1600"/>
            </a:lvl1pPr>
            <a:lvl2pPr marL="457200" indent="0">
              <a:buNone/>
              <a:defRPr lang="en-us" sz="1400"/>
            </a:lvl2pPr>
            <a:lvl3pPr marL="914400" indent="0">
              <a:buNone/>
              <a:defRPr lang="en-us" sz="1200"/>
            </a:lvl3pPr>
            <a:lvl4pPr marL="1371600" indent="0">
              <a:buNone/>
              <a:defRPr lang="en-us" sz="1000"/>
            </a:lvl4pPr>
            <a:lvl5pPr marL="1828800" indent="0">
              <a:buNone/>
              <a:defRPr lang="en-us" sz="1000"/>
            </a:lvl5pPr>
            <a:lvl6pPr marL="2286000" indent="0">
              <a:buNone/>
              <a:defRPr sz="1000" noProof="1"/>
            </a:lvl6pPr>
            <a:lvl7pPr marL="2743200" indent="0">
              <a:buNone/>
              <a:defRPr sz="1000" noProof="1"/>
            </a:lvl7pPr>
            <a:lvl8pPr marL="3200400" indent="0">
              <a:buNone/>
              <a:defRPr sz="1000" noProof="1"/>
            </a:lvl8pPr>
            <a:lvl9pPr marL="3657600" indent="0">
              <a:buNone/>
              <a:defRPr sz="1000"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KDQPhw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KAUAABonAAAIFgAAWSkAABAAAAAmAAAACAAAAIGBAAAAAAAA"/>
              </a:ext>
            </a:extLst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135F-11B5-3EE5-FBD3-E7B05D9D0DB2}" type="datetime1">
              <a:t>17.07.2026</a:t>
            </a:fld>
            <a:endParaRPr/>
          </a:p>
        </p:txBody>
      </p:sp>
      <p:sp>
        <p:nvSpPr>
          <p:cNvPr id="6" name="Footer Placeholder 5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E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2BgAABonAAAoMgAAWSkAABAAAAAmAAAACAAAAIGBAAAAAAAA"/>
              </a:ext>
            </a:extLst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  <p:sp>
        <p:nvSpPr>
          <p:cNvPr id="7" name="Slide Number Placeholder 6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GbTOkQ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+DQAABonAADYRQAAWSkAABAAAAAmAAAACAAAAIGBAAAAAAAA"/>
              </a:ext>
            </a:extLst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08A1-EFB5-3EFE-FBD3-19AB469D0D4C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B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HEbeuk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D8CAADYRQAAZwo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Q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IPEez0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DsLAADYRQAAACYAABAAAAAmAAAACAAAAAIA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4" name="Date Placeholder 3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Fi2uOY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KAUAABonAAAIFgAAWSkAABAAAAAmAAAACAAAAIGBAAAAAAAA"/>
              </a:ext>
            </a:extLst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3790-DEB5-3EC1-FBD3-2894799D0D7D}" type="datetime1">
              <a:t>17.07.2026</a:t>
            </a:fld>
            <a:endParaRPr/>
          </a:p>
        </p:txBody>
      </p:sp>
      <p:sp>
        <p:nvSpPr>
          <p:cNvPr id="5" name="Footer Placeholder 4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T/S8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2BgAABonAAAoMgAAWSkAABAAAAAmAAAACAAAAIGBAAAAAAAA"/>
              </a:ext>
            </a:extLst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  <p:sp>
        <p:nvSpPr>
          <p:cNvPr id="6" name="Slide Number Placeholder 5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Hht/uc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+DQAABonAADYRQAAWSkAABAAAAAmAAAACAAAAIGBAAAAAAAA"/>
              </a:ext>
            </a:extLst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4891-DFB5-3EBE-FBD3-29EB069D0D7C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BAAAAAQ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Oxo+TQ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rDUAAD8CAADYRQAAACYAABAAAAAmAAAACAAAAAMAAAAAAAAA"/>
              </a:ext>
            </a:extLst>
          </p:cNvSpPr>
          <p:nvPr>
            <p:ph type="title"/>
          </p:nvPr>
        </p:nvSpPr>
        <p:spPr>
          <a:xfrm>
            <a:off x="8724900" y="365125"/>
            <a:ext cx="2628900" cy="5812155"/>
          </a:xfrm>
        </p:spPr>
        <p:txBody>
          <a:bodyPr vert="vert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Q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PI5uT0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D8CAAC8NAAAACYAABAAAAAmAAAACAAAAAMAAAAAAAAA"/>
              </a:ext>
            </a:extLst>
          </p:cNvSpPr>
          <p:nvPr>
            <p:ph idx="1"/>
          </p:nvPr>
        </p:nvSpPr>
        <p:spPr>
          <a:xfrm>
            <a:off x="838200" y="365125"/>
            <a:ext cx="7734300" cy="5812155"/>
          </a:xfrm>
        </p:spPr>
        <p:txBody>
          <a:bodyPr vert="vert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4" name="Date Placeholder 3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ONnnpw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KAUAABonAAAIFgAAWSkAABAAAAAmAAAACAAAAIGBAAAAAAAA"/>
              </a:ext>
            </a:extLst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3A1F-51B5-3ECC-FBD3-A799749D0DF2}" type="datetime1">
              <a:t>17.07.2026</a:t>
            </a:fld>
            <a:endParaRPr/>
          </a:p>
        </p:txBody>
      </p:sp>
      <p:sp>
        <p:nvSpPr>
          <p:cNvPr id="5" name="Footer Placeholder 4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OGOrfU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2BgAABonAAAoMgAAWSkAABAAAAAmAAAACAAAAIGBAAAAAAAA"/>
              </a:ext>
            </a:extLst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  <p:sp>
        <p:nvSpPr>
          <p:cNvPr id="6" name="Slide Number Placeholder 5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G7m+70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+DQAABonAADYRQAAWSkAABAAAAAmAAAACAAAAIGBAAAAAAAA"/>
              </a:ext>
            </a:extLst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3D18-56B5-3ECB-FBD3-A09E739D0DF5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itle and Content">
    <p:bg>
      <p:bgPr>
        <a:blipFill>
          <a:blip r:embed="rId2"/>
          <a:srcRect/>
          <a:tile sx="100000" sy="100000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8_PuxjaBMAAAAlAAAAEQAAAC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BVgggX///8BAAAAAAAAAAAAAAAAAAAAAAAAAAAAAAAAAAAAAAAAAAAAAAACf39/AOjo6APMzMwAwMD/AH9/fwAAAAAAAAAAAAAAAAD///8AAAAAACEAAAAYAAAAFAAAAAAAAAAAAAAAAEsAADAqAAAQAAAAJgAAAAgAAAD//////////w=="/>
              </a:ext>
            </a:extLst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Date Placeholder 3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GVyMUQ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KAUAABonAAAIFgAAWSkAABAAAAAmAAAACAAAAIGBAAAAAAAA"/>
              </a:ext>
            </a:extLst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2F0B-45B5-3ED9-FBD3-B38C619D0DE6}" type="datetime1">
              <a:t>17.07.2026</a:t>
            </a:fld>
            <a:endParaRPr/>
          </a:p>
        </p:txBody>
      </p:sp>
      <p:sp>
        <p:nvSpPr>
          <p:cNvPr id="4" name="Footer Placeholder 4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2BgAABonAAAoMgAAWSkAABAAAAAmAAAACAAAAIGBAAAAAAAA"/>
              </a:ext>
            </a:extLst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endParaRPr/>
          </a:p>
        </p:txBody>
      </p:sp>
      <p:sp>
        <p:nvSpPr>
          <p:cNvPr id="5" name="Slide Number Placeholder 5"/>
          <p:cNvSpPr txBox="1"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Eg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ChmbG8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+DQAABonAADYRQAAWSkAABAAAAAmAAAACAAAAIGBAAAAAAAA"/>
              </a:ext>
            </a:extLst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noProof="1"/>
            </a:pPr>
            <a:fld id="{586B22EF-A1B5-3ED4-FBD3-57816C9D0D02}" type="slidenum">
              <a:t>‹#›</a:t>
            </a:fld>
            <a:endParaRPr/>
          </a:p>
        </p:txBody>
      </p:sp>
      <p:sp>
        <p:nvSpPr>
          <p:cNvPr id="6" name="Conten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DQIAADYRQAA+CIAABAAAAAmAAAACAAAAAGAAAAAAAAA"/>
              </a:ext>
            </a:extLst>
          </p:cNvSpPr>
          <p:nvPr>
            <p:ph idx="1"/>
          </p:nvPr>
        </p:nvSpPr>
        <p:spPr>
          <a:xfrm>
            <a:off x="838200" y="1333500"/>
            <a:ext cx="10515600" cy="4351020"/>
          </a:xfrm>
        </p:spPr>
        <p:txBody>
          <a:bodyPr/>
          <a:lstStyle>
            <a:lvl1pPr>
              <a:defRPr lang="en-us">
                <a:solidFill>
                  <a:schemeClr val="bg1"/>
                </a:solidFill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solidFill>
                  <a:schemeClr val="bg1"/>
                </a:solidFill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solidFill>
                  <a:schemeClr val="bg1"/>
                </a:solidFill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solidFill>
                  <a:schemeClr val="bg1"/>
                </a:solidFill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solidFill>
                  <a:schemeClr val="bg1"/>
                </a:solidFill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8_PuxjaBMAAAAlAAAAEQAAAC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BVgggX///8BAAAAAAAAAAAAAAAAAAAAAAAAAAAAAAAAAAAAAAAAAAAAAAACf39/AOjo6APMzMwAwMD/AH9/fwAAAAAAAAAAAAAAAAD///8AAAAAACEAAAAYAAAAFAAAAAAAAAAAAAAAAEsAADAqAAAQAAAAJgAAAAgAAAD//////////w=="/>
              </a:ext>
            </a:extLst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Conten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MwIAADYRQAAkCMAABAAAAAmAAAACAAAAAGAAAAAAAAA"/>
              </a:ext>
            </a:extLst>
          </p:cNvSpPr>
          <p:nvPr>
            <p:ph idx="1"/>
          </p:nvPr>
        </p:nvSpPr>
        <p:spPr>
          <a:xfrm>
            <a:off x="838200" y="1430020"/>
            <a:ext cx="10515600" cy="4351020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8_PuxjaBMAAAAlAAAAEQAAAC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BVgggX///8BAAAAAAAAAAAAAAAAAAAAAAAAAAAAAAAAAAAAAAAAAAAAAAACf39/AOjo6APMzMwAwMD/AH9/fwAAAAAAAAAAAAAAAAD///8AAAAAACEAAAAYAAAAFAAAAAAAAAAAAAAAAEsAADAqAAAQAAAAJgAAAAgAAAD//////////w=="/>
              </a:ext>
            </a:extLst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MwIAADYRQAAkCMAABAAAAAmAAAACAAAAAGAAAAAAAAA"/>
              </a:ext>
            </a:extLst>
          </p:cNvSpPr>
          <p:nvPr>
            <p:ph idx="1"/>
          </p:nvPr>
        </p:nvSpPr>
        <p:spPr>
          <a:xfrm>
            <a:off x="838200" y="1430020"/>
            <a:ext cx="10515600" cy="4351020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3579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8_PuxjaBMAAAAlAAAAEQAAAC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BVgggX///8BAAAAAAAAAAAAAAAAAAAAAAAAAAAAAAAAAAAAAAAAAAAAAAACf39/AOjo6APMzMwAwMD/AH9/fwAAAAAAAAAAAAAAAAD///8AAAAAACEAAAAYAAAAFAAAAAAAAAAAAAAAAEsAADAqAAAQAAAAJgAAAAgAAAD//////////w=="/>
              </a:ext>
            </a:extLst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Content Placeholder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MwIAADYRQAAkCMAABAAAAAmAAAACAAAAAGAAAAAAAAA"/>
              </a:ext>
            </a:extLst>
          </p:cNvSpPr>
          <p:nvPr>
            <p:ph idx="1"/>
          </p:nvPr>
        </p:nvSpPr>
        <p:spPr>
          <a:xfrm>
            <a:off x="838200" y="1430020"/>
            <a:ext cx="10515600" cy="4351020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3102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8_PuxjaBMAAAAlAAAAEQAAAC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BVgggX///8BAAAAAAAAAAAAAAAAAAAAAAAAAAAAAAAAAAAAAAAAAAAAAAACf39/AOjo6APMzMwAwMD/AH9/fwAAAAAAAAAAAAAAAAD///8AAAAAACEAAAAYAAAAFAAAAAAAAAAAAAAAAEsAADAqAAAQAAAAJgAAAAgAAAD//////////w=="/>
              </a:ext>
            </a:extLst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Conten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CwgdmU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MwIAAAIJQAAkCMAABAAAAAmAAAACAAAAAGAAAAAAAAA"/>
              </a:ext>
            </a:extLst>
          </p:cNvSpPr>
          <p:nvPr>
            <p:ph idx="1"/>
          </p:nvPr>
        </p:nvSpPr>
        <p:spPr>
          <a:xfrm>
            <a:off x="838200" y="1430020"/>
            <a:ext cx="5181600" cy="4351020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GVjMi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+CUAAMwIAADYRQAAkCMAABAAAAAmAAAACAAAAAGAAAAAAAAA"/>
              </a:ext>
            </a:extLst>
          </p:cNvSpPr>
          <p:nvPr>
            <p:ph idx="2"/>
          </p:nvPr>
        </p:nvSpPr>
        <p:spPr>
          <a:xfrm>
            <a:off x="6172200" y="1430020"/>
            <a:ext cx="5181600" cy="4351020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8_PuxjaBMAAAAlAAAAEQAAAC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BVgggX///8BAAAAAAAAAAAAAAAAAAAAAAAAAAAAAAAAAAAAAAAAAAAAAAACf39/AOjo6APMzMwAwMD/AH9/fwAAAAAAAAAAAAAAAAD///8AAAAAACEAAAAYAAAAFAAAAAAAAAAAAAAAAEsAADAqAAAQAAAAJgAAAAgAAAD//////////w=="/>
              </a:ext>
            </a:extLst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Conten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MwIAADYRQAAkCMAABAAAAAmAAAACAAAAAGAAAAAAAAA"/>
              </a:ext>
            </a:extLst>
          </p:cNvSpPr>
          <p:nvPr>
            <p:ph idx="1"/>
          </p:nvPr>
        </p:nvSpPr>
        <p:spPr>
          <a:xfrm>
            <a:off x="838200" y="1430020"/>
            <a:ext cx="10515600" cy="4351020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37063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  <a:extLst>
              <a:ext uri="smNativeData">
                <pr:smNativeData xmlns="" xmlns:p14="http://schemas.microsoft.com/office/powerpoint/2010/main" xmlns:pr="smNativeData" val="SMDATA_18_PuxjaBMAAAAlAAAAEQAAAC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BVgggX///8BAAAAAAAAAAAAAAAAAAAAAAAAAAAAAAAAAAAAAAAAAAAAAAACf39/AOjo6APMzMwAwMD/AH9/fwAAAAAAAAAAAAAAAAD///8AAAAAACEAAAAYAAAAFAAAAAAAAAAAAAAAAEsAADAqAAAQAAAAJgAAAAgAAAD//////////w=="/>
              </a:ext>
            </a:extLst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Conten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GVjNC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MwIAAAIJQAAkCMAABAAAAAmAAAACAAAAAGAAAAAAAAA"/>
              </a:ext>
            </a:extLst>
          </p:cNvSpPr>
          <p:nvPr>
            <p:ph idx="1"/>
          </p:nvPr>
        </p:nvSpPr>
        <p:spPr>
          <a:xfrm>
            <a:off x="838200" y="1430020"/>
            <a:ext cx="5181600" cy="4351020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4" name="Content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+CUAAMwIAADYRQAAkCMAABAAAAAmAAAACAAAAAGAAAAAAAAA"/>
              </a:ext>
            </a:extLst>
          </p:cNvSpPr>
          <p:nvPr>
            <p:ph idx="2"/>
          </p:nvPr>
        </p:nvSpPr>
        <p:spPr>
          <a:xfrm>
            <a:off x="6172200" y="1430020"/>
            <a:ext cx="5181600" cy="4351020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B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MwIAAAIJQAAkCMAABAAAAAmAAAACAAAAAGAAAAAAAAA"/>
              </a:ext>
            </a:extLst>
          </p:cNvSpPr>
          <p:nvPr>
            <p:ph idx="1"/>
          </p:nvPr>
        </p:nvSpPr>
        <p:spPr>
          <a:xfrm>
            <a:off x="838200" y="1430020"/>
            <a:ext cx="5181600" cy="4351020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  <p:sp>
        <p:nvSpPr>
          <p:cNvPr id="3" name="Content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CwgdmU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+CUAAMwIAADYRQAAkCMAABAAAAAmAAAACAAAAAGAAAAAAAAA"/>
              </a:ext>
            </a:extLst>
          </p:cNvSpPr>
          <p:nvPr>
            <p:ph idx="2"/>
          </p:nvPr>
        </p:nvSpPr>
        <p:spPr>
          <a:xfrm>
            <a:off x="6172200" y="1430020"/>
            <a:ext cx="5181600" cy="4351020"/>
          </a:xfrm>
        </p:spPr>
        <p:txBody>
          <a:bodyPr/>
          <a:lstStyle>
            <a:lvl1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 lang="en-us">
                <a:latin typeface="Arial" pitchFamily="2" charset="0"/>
                <a:ea typeface="Arial" pitchFamily="2" charset="0"/>
                <a:cs typeface="Arial" pitchFamily="2" charset="0"/>
              </a:defRPr>
            </a:lvl5pPr>
            <a:lvl6pPr>
              <a:defRPr noProof="1"/>
            </a:lvl6pPr>
            <a:lvl7pPr>
              <a:defRPr noProof="1"/>
            </a:lvl7pPr>
            <a:lvl8pPr>
              <a:defRPr noProof="1"/>
            </a:lvl8pPr>
            <a:lvl9pPr>
              <a:defRPr noProof="1"/>
            </a:lvl9pPr>
          </a:lstStyle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KAUAAD8CAADYRQAAZwoAABAAAAAmAAAACAAAAL8vAAAAAAAA"/>
              </a:ext>
            </a:extLst>
          </p:cNvSpPr>
          <p:nvPr>
            <p:ph type="title"/>
          </p:nvPr>
        </p:nvSpPr>
        <p:spPr>
          <a:xfrm>
            <a:off x="838200" y="365125"/>
            <a:ext cx="10515600" cy="1325880"/>
          </a:xfrm>
          <a:prstGeom prst="rect">
            <a:avLst/>
          </a:prstGeom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6OjoA8zMzADAwP8Af39/AAAAAAAAAAAAAAAAAAAAAAAAAAAAIQAAABgAAAAUAAAAKAUAADsLAADYRQAAACYAABAAAAAmAAAACAAAAD8vAAAAAAAA"/>
              </a:ext>
            </a:extLst>
          </p:cNvSpPr>
          <p:nvPr>
            <p:ph type="body" idx="1"/>
          </p:nvPr>
        </p:nvSpPr>
        <p:spPr>
          <a:xfrm>
            <a:off x="838200" y="1825625"/>
            <a:ext cx="10515600" cy="4351655"/>
          </a:xfrm>
          <a:prstGeom prst="rect">
            <a:avLst/>
          </a:prstGeom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 lang="en-us"/>
            </a:pPr>
            <a:r>
              <a:t>Click to edit Master text styles</a:t>
            </a:r>
          </a:p>
          <a:p>
            <a:pPr lvl="1">
              <a:defRPr lang="en-us"/>
            </a:pPr>
            <a:r>
              <a:t>Second level</a:t>
            </a:r>
          </a:p>
          <a:p>
            <a:pPr lvl="2">
              <a:defRPr lang="en-us"/>
            </a:pPr>
            <a:r>
              <a:t>Third level</a:t>
            </a:r>
          </a:p>
          <a:p>
            <a:pPr lvl="3">
              <a:defRPr lang="en-us"/>
            </a:pPr>
            <a:r>
              <a:t>Fourth level</a:t>
            </a:r>
          </a:p>
          <a:p>
            <a:pPr lvl="4">
              <a:defRPr lang="en-us"/>
            </a:pPr>
            <a: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1" r:id="rId5"/>
    <p:sldLayoutId id="2147483652" r:id="rId6"/>
    <p:sldLayoutId id="2147483662" r:id="rId7"/>
    <p:sldLayoutId id="2147483660" r:id="rId8"/>
    <p:sldLayoutId id="2147483655" r:id="rId9"/>
    <p:sldLayoutId id="2147483653" r:id="rId10"/>
    <p:sldLayoutId id="2147483654" r:id="rId11"/>
    <p:sldLayoutId id="2147483656" r:id="rId12"/>
    <p:sldLayoutId id="2147483657" r:id="rId13"/>
    <p:sldLayoutId id="2147483658" r:id="rId14"/>
    <p:sldLayoutId id="2147483659" r:id="rId15"/>
  </p:sldLayoutIdLst>
  <p:hf sldNum="0" hdr="0" ftr="0" dt="0"/>
  <p:txStyles>
    <p:titleStyle>
      <a:lvl1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9pPr>
    </p:titleStyle>
    <p:bodyStyle>
      <a:lvl1pPr marL="228600" marR="0" indent="-228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itchFamily="2" charset="0"/>
        <a:buChar char="•"/>
        <a:tabLst/>
        <a:defRPr lang="en-us" sz="28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1pPr>
      <a:lvl2pPr marL="6858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n-us" sz="24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2pPr>
      <a:lvl3pPr marL="11430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n-us" sz="20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3pPr>
      <a:lvl4pPr marL="16002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n-us" sz="18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4pPr>
      <a:lvl5pPr marL="20574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en-us" sz="18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5pPr>
      <a:lvl6pPr marL="25146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6pPr>
      <a:lvl7pPr marL="29718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7pPr>
      <a:lvl8pPr marL="34290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8pPr>
      <a:lvl9pPr marL="38862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9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 noProof="1">
          <a:solidFill>
            <a:schemeClr val="tx1"/>
          </a:solidFill>
          <a:effectLst/>
          <a:latin typeface="Aptos" charset="0"/>
          <a:ea typeface="Aptos" charset="0"/>
          <a:cs typeface="Aptos" charset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rcRect/>
          <a:tile sx="100000" sy="100000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28507F-0305-9768-5B51-E6C461D878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TextBox 6"/>
          <p:cNvSpPr>
            <a:extLst>
              <a:ext uri="smNativeData">
                <pr:smNativeData xmlns="" xmlns:p14="http://schemas.microsoft.com/office/powerpoint/2010/main" xmlns:pr="smNativeData" val="SMDATA_16_PuxjaBMAAAAlAAAAZAAAAE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B/f38A6OjoA8zMzADAwP8Af39/AAAAAAAAAAAAAAAAAAAAAAAAAAAAIQAAABgAAAAUAAAAHgUAAJEBAADKPAAAgQUAABAgAAAmAAAACAAAAP//////////"/>
              </a:ext>
            </a:extLst>
          </p:cNvSpPr>
          <p:nvPr/>
        </p:nvSpPr>
        <p:spPr>
          <a:xfrm>
            <a:off x="831850" y="254635"/>
            <a:ext cx="9050020" cy="6400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noProof="1">
                <a:solidFill>
                  <a:schemeClr val="bg1"/>
                </a:solidFill>
              </a:defRPr>
            </a:pPr>
            <a:endParaRPr sz="3600" noProof="1">
              <a:latin typeface="Arial" pitchFamily="2" charset="0"/>
              <a:ea typeface="Aptos" charset="0"/>
              <a:cs typeface="Arial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EC3A6D-A0FD-F8BE-8D8B-D5566D5487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901133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KAUAAMwIAAAIJQAAkCMAABAAAAAmAAAACAAAAAEAAAAAAAAA"/>
              </a:ext>
            </a:extLst>
          </p:cNvSpPr>
          <p:nvPr>
            <p:ph type="body" idx="1"/>
          </p:nvPr>
        </p:nvSpPr>
        <p:spPr>
          <a:xfrm>
            <a:off x="838200" y="1430020"/>
            <a:ext cx="5181600" cy="4351020"/>
          </a:xfrm>
        </p:spPr>
        <p:txBody>
          <a:bodyPr/>
          <a:lstStyle/>
          <a:p>
            <a:pPr>
              <a:defRPr lang="en-us"/>
            </a:pPr>
            <a:endParaRPr/>
          </a:p>
        </p:txBody>
      </p:sp>
      <p:sp>
        <p:nvSpPr>
          <p:cNvPr id="3" name="Content Placeholder 4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6_PuxjaBMAAAAlAAAAZAAAAA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J/f38A6OjoA8zMzADAwP8Af39/AAAAAAAAAAAAAAAAAAAAAAAAAAAAIQAAABgAAAAUAAAA+CUAAMwIAADYRQAAkCMAABAAAAAmAAAACAAAAAAAAAAAAAAA"/>
              </a:ext>
            </a:extLst>
          </p:cNvSpPr>
          <p:nvPr>
            <p:ph type="body" idx="2"/>
          </p:nvPr>
        </p:nvSpPr>
        <p:spPr/>
        <p:txBody>
          <a:bodyPr/>
          <a:lstStyle/>
          <a:p>
            <a:pPr>
              <a:defRPr lang="en-us"/>
            </a:pPr>
            <a:endParaRPr/>
          </a:p>
        </p:txBody>
      </p:sp>
      <p:sp>
        <p:nvSpPr>
          <p:cNvPr id="4" name="TextBox 5"/>
          <p:cNvSpPr>
            <a:extLst>
              <a:ext uri="smNativeData">
                <pr:smNativeData xmlns="" xmlns:p14="http://schemas.microsoft.com/office/powerpoint/2010/main" xmlns:pr="smNativeData" val="SMDATA_16_PuxjaBMAAAAlAAAAZAAAAE0AAAAAkAAAAEgAAACQAAAASAAAAAAAAAAAAAAAAAAAAAEAAABQAAAAAAAAAAAA4D8AAAAAAADgPwAAAAAAAOA/AAAAAAAA4D8AAAAAAADgPwAAAAAAAOA/AAAAAAAA4D8AAAAAAADgPwAAAAAAAOA/AAAAAAAA4D8CAAAAjAAAAAAAAAAAAAAAFWCC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o6Og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FWCCBf///wEAAAAAAAAAAAAAAAAAAAAAAAAAAAAAAAAAAAAAAAAAAAAAAAB/f38A6OjoA8zMzADAwP8Af39/AAAAAAAAAAAAAAAAAAAAAAAAAAAAIQAAABgAAAAUAAAAHgUAAJEBAADKPAAAgQUAABAgAAAmAAAACAAAAP//////////"/>
              </a:ext>
            </a:extLst>
          </p:cNvSpPr>
          <p:nvPr/>
        </p:nvSpPr>
        <p:spPr>
          <a:xfrm>
            <a:off x="831850" y="254635"/>
            <a:ext cx="9050020" cy="6400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noProof="1">
                <a:solidFill>
                  <a:schemeClr val="bg1"/>
                </a:solidFill>
              </a:defRPr>
            </a:pPr>
            <a:r>
              <a:rPr lang="en-us" sz="3600">
                <a:latin typeface="Arial" pitchFamily="2" charset="0"/>
                <a:ea typeface="Aptos" charset="0"/>
                <a:cs typeface="Arial" pitchFamily="2" charset="0"/>
              </a:rPr>
              <a:t>Title</a:t>
            </a:r>
            <a:endParaRPr sz="3600" noProof="1">
              <a:latin typeface="Arial" pitchFamily="2" charset="0"/>
              <a:ea typeface="Aptos" charset="0"/>
              <a:cs typeface="Arial" pitchFamily="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DC9F91-0413-21FC-8446-3E5B32588D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564817360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resentatio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0E2841"/>
        </a:dk2>
        <a:lt2>
          <a:srgbClr val="E8E8E8"/>
        </a:lt2>
        <a:accent1>
          <a:srgbClr val="156082"/>
        </a:accent1>
        <a:accent2>
          <a:srgbClr val="E97132"/>
        </a:accent2>
        <a:accent3>
          <a:srgbClr val="196B24"/>
        </a:accent3>
        <a:accent4>
          <a:srgbClr val="0F9ED5"/>
        </a:accent4>
        <a:accent5>
          <a:srgbClr val="A02B93"/>
        </a:accent5>
        <a:accent6>
          <a:srgbClr val="4EA72E"/>
        </a:accent6>
        <a:hlink>
          <a:srgbClr val="467886"/>
        </a:hlink>
        <a:folHlink>
          <a:srgbClr val="9660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0E2841"/>
        </a:dk2>
        <a:lt2>
          <a:srgbClr val="E8E8E8"/>
        </a:lt2>
        <a:accent1>
          <a:srgbClr val="156082"/>
        </a:accent1>
        <a:accent2>
          <a:srgbClr val="E97132"/>
        </a:accent2>
        <a:accent3>
          <a:srgbClr val="196B24"/>
        </a:accent3>
        <a:accent4>
          <a:srgbClr val="0F9ED5"/>
        </a:accent4>
        <a:accent5>
          <a:srgbClr val="A02B93"/>
        </a:accent5>
        <a:accent6>
          <a:srgbClr val="4EA72E"/>
        </a:accent6>
        <a:hlink>
          <a:srgbClr val="467886"/>
        </a:hlink>
        <a:folHlink>
          <a:srgbClr val="96607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535379"/>
      </a:accent3>
      <a:accent4>
        <a:srgbClr val="737359"/>
      </a:accent4>
      <a:accent5>
        <a:srgbClr val="939339"/>
      </a:accent5>
      <a:accent6>
        <a:srgbClr val="B3B319"/>
      </a:accent6>
      <a:hlink>
        <a:srgbClr val="009999"/>
      </a:hlink>
      <a:folHlink>
        <a:srgbClr val="99CC00"/>
      </a:folHlink>
    </a:clrScheme>
    <a:fontScheme name="Presentatio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Widescreen</PresentationFormat>
  <Paragraphs>1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Arial</vt:lpstr>
      <vt:lpstr>Calibri</vt:lpstr>
      <vt:lpstr>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Kathrin.Provini</dc:creator>
  <cp:keywords/>
  <dc:description/>
  <cp:lastModifiedBy>Leonie Trogus</cp:lastModifiedBy>
  <cp:revision>1</cp:revision>
  <dcterms:created xsi:type="dcterms:W3CDTF">2024-08-19T14:49:26Z</dcterms:created>
  <dcterms:modified xsi:type="dcterms:W3CDTF">2026-07-17T07:39:57Z</dcterms:modified>
</cp:coreProperties>
</file>