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60" r:id="rId4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smNativeData">
      <pr:guideOptions xmlns:pr="smNativeData" xmlns:p14="http://schemas.microsoft.com/office/powerpoint/2010/main" xmlns="" dt="1751379006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210" y="114"/>
      </p:cViewPr>
      <p:guideLst/>
    </p:cSldViewPr>
  </p:slideViewPr>
  <p:outlineViewPr>
    <p:cViewPr>
      <p:scale>
        <a:sx n="303" d="100"/>
        <a:sy n="30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" d="100"/>
        <a:sy n="19" d="100"/>
      </p:scale>
      <p:origin x="0" y="0"/>
    </p:cViewPr>
  </p:sorterViewPr>
  <p:notesViewPr>
    <p:cSldViewPr snapToGrid="0">
      <p:cViewPr>
        <p:scale>
          <a:sx n="114" d="100"/>
          <a:sy n="114" d="100"/>
        </p:scale>
        <p:origin x="1054" y="211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AAAAABIEgAA0AIAABAAAAAmAAAACAAAAP//////////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>
            <a:lvl1pPr algn="l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endParaRPr/>
          </a:p>
        </p:txBody>
      </p:sp>
      <p:sp>
        <p:nvSpPr>
          <p:cNvPr id="3" name="DateTime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6BcAAAAAAAAwKgAA0AIAABAAAAAmAAAACAAAAP//////////"/>
              </a:ext>
            </a:extLst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>
            <a:lvl1pPr algn="r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fld id="{586B3F04-4AB5-3EC9-FBD3-BC9C719D0DE9}" type="datetime1">
              <a:t>7/9/2025</a:t>
            </a:fld>
            <a:endParaRPr/>
          </a:p>
        </p:txBody>
      </p:sp>
      <p:sp>
        <p:nvSpPr>
          <p:cNvPr id="4" name="SlidePicture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//////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sp>
      <p:sp>
        <p:nvSpPr>
          <p:cNvPr id="5" name="SlideText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//////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r>
              <a:t>Click to edit Master text styles</a:t>
            </a:r>
          </a:p>
          <a:p>
            <a:pPr lvl="1">
              <a:defRPr noProof="1"/>
            </a:pPr>
            <a:r>
              <a:t>Second level</a:t>
            </a:r>
          </a:p>
          <a:p>
            <a:pPr lvl="2">
              <a:defRPr noProof="1"/>
            </a:pPr>
            <a:r>
              <a:t>Third level</a:t>
            </a:r>
          </a:p>
          <a:p>
            <a:pPr lvl="3">
              <a:defRPr noProof="1"/>
            </a:pPr>
            <a:r>
              <a:t>Fourth level</a:t>
            </a:r>
          </a:p>
          <a:p>
            <a:pPr lvl="4">
              <a:defRPr noProof="1"/>
            </a:pPr>
            <a:r>
              <a:t>Fifth level</a:t>
            </a:r>
          </a:p>
        </p:txBody>
      </p:sp>
      <p:sp>
        <p:nvSpPr>
          <p:cNvPr id="6" name="Foot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HA1AABIEgAAQDgAABAAAAAmAAAACAAAAP//////////"/>
              </a:ext>
            </a:extLst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b">
            <a:prstTxWarp prst="textNoShape">
              <a:avLst/>
            </a:prstTxWarp>
          </a:bodyPr>
          <a:lstStyle>
            <a:lvl1pPr algn="l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endParaRPr/>
          </a:p>
        </p:txBody>
      </p:sp>
      <p:sp>
        <p:nvSpPr>
          <p:cNvPr id="7" name="SlideNumb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6BcAAHA1AAAwKgAAQDgAABAAAAAmAAAACAAAAP//////////"/>
              </a:ext>
            </a:extLst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b">
            <a:prstTxWarp prst="textNoShape">
              <a:avLst/>
            </a:prstTxWarp>
          </a:bodyPr>
          <a:lstStyle>
            <a:lvl1pPr algn="r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fld id="{586B4285-CBB5-3EB4-FBD3-3DE10C9D0D68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VyZTI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UgcAAO8WAABUMwAAJR4AABAAAAAmAAAACAAAAIGAAAAAAAAA"/>
              </a:ext>
            </a:extLst>
          </p:cNvSpPr>
          <p:nvPr>
            <p:ph type="ctrTitle"/>
          </p:nvPr>
        </p:nvSpPr>
        <p:spPr>
          <a:xfrm>
            <a:off x="1189990" y="3728085"/>
            <a:ext cx="7153910" cy="117221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ctr">
              <a:defRPr lang="en-us" sz="6000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</a:t>
            </a:r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NldCg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UgcAACUeAABUMwAAZiIAABAAAAAmAAAACAAAAAGAAAAAAAAA"/>
              </a:ext>
            </a:extLst>
          </p:cNvSpPr>
          <p:nvPr>
            <p:ph type="subTitle" idx="1"/>
          </p:nvPr>
        </p:nvSpPr>
        <p:spPr>
          <a:xfrm>
            <a:off x="1189990" y="4900295"/>
            <a:ext cx="7153910" cy="691515"/>
          </a:xfrm>
        </p:spPr>
        <p:txBody>
          <a:bodyPr/>
          <a:lstStyle>
            <a:lvl1pPr marL="0" indent="0" algn="ctr">
              <a:buNone/>
              <a:defRPr lang="en-us" sz="2400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sz="1600" noProof="1"/>
            </a:lvl6pPr>
            <a:lvl7pPr marL="2743200" indent="0" algn="ctr">
              <a:buNone/>
              <a:defRPr sz="1600" noProof="1"/>
            </a:lvl7pPr>
            <a:lvl8pPr marL="3200400" indent="0" algn="ctr">
              <a:buNone/>
              <a:defRPr sz="1600" noProof="1"/>
            </a:lvl8pPr>
            <a:lvl9pPr marL="3657600" indent="0" algn="ctr">
              <a:buNone/>
              <a:defRPr sz="1600" noProof="1"/>
            </a:lvl9pPr>
          </a:lstStyle>
          <a:p>
            <a:pPr>
              <a:defRPr lang="en-us"/>
            </a:pPr>
            <a:r>
              <a:t>Click to edit Master subtitle style</a:t>
            </a:r>
          </a:p>
        </p:txBody>
      </p:sp>
      <p:sp>
        <p:nvSpPr>
          <p:cNvPr id="4" name="Slide Numb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Rlcmk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5829-67B5-3EAE-FBD3-91FB169D0DC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NACAABbHQAAqAwAABAAAAAmAAAACAAAAIGA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JDQPh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4x8AABMGAADbRQAADiQAABAAAAAmAAAACAAAAAGAAAAAAAAA"/>
              </a:ext>
            </a:extLst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lang="en-us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sz="2000" noProof="1"/>
            </a:lvl6pPr>
            <a:lvl7pPr marL="2743200" indent="0">
              <a:buNone/>
              <a:defRPr sz="2000" noProof="1"/>
            </a:lvl7pPr>
            <a:lvl8pPr marL="3200400" indent="0">
              <a:buNone/>
              <a:defRPr sz="2000" noProof="1"/>
            </a:lvl8pPr>
            <a:lvl9pPr marL="3657600" indent="0">
              <a:buNone/>
              <a:defRPr sz="2000" noProof="1"/>
            </a:lvl9pPr>
          </a:lstStyle>
          <a:p>
            <a:pPr>
              <a:defRPr lang="en-us"/>
            </a:pPr>
            <a:endParaRPr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sz="1000" noProof="1"/>
            </a:lvl6pPr>
            <a:lvl7pPr marL="2743200" indent="0">
              <a:buNone/>
              <a:defRPr sz="1000" noProof="1"/>
            </a:lvl7pPr>
            <a:lvl8pPr marL="3200400" indent="0">
              <a:buNone/>
              <a:defRPr sz="1000" noProof="1"/>
            </a:lvl8pPr>
            <a:lvl9pPr marL="3657600" indent="0">
              <a:buNone/>
              <a:defRPr sz="1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KDQPh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135F-11B5-3EE5-FBD3-E7B05D9D0DB2}" type="datetime1">
              <a:t>7/9/2025</a:t>
            </a:fld>
            <a:endParaRPr/>
          </a:p>
        </p:txBody>
      </p:sp>
      <p:sp>
        <p:nvSpPr>
          <p:cNvPr id="6" name="Foot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7" name="Slide Number Placeholder 6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bTOk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08A1-EFB5-3EFE-FBD3-19AB469D0D4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B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Ebeuk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PEez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sLAADYRQAAACY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Date Placeholder 3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Fi2uO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790-DEB5-3EC1-FBD3-2894799D0D7D}" type="datetime1">
              <a:t>7/9/2025</a:t>
            </a:fld>
            <a:endParaRPr/>
          </a:p>
        </p:txBody>
      </p:sp>
      <p:sp>
        <p:nvSpPr>
          <p:cNvPr id="5" name="Footer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T/S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6" name="Slide Numb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ht/uc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4891-DFB5-3EBE-FBD3-29EB069D0D7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B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xo+T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rDUAAD8CAADYRQAAACYAABAAAAAmAAAACAAAAAMAAAAAAAAA"/>
              </a:ext>
            </a:extLst>
          </p:cNvSpPr>
          <p:nvPr>
            <p:ph type="title"/>
          </p:nvPr>
        </p:nvSpPr>
        <p:spPr>
          <a:xfrm>
            <a:off x="8724900" y="365125"/>
            <a:ext cx="2628900" cy="5812155"/>
          </a:xfrm>
        </p:spPr>
        <p:txBody>
          <a:bodyPr vert="vert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PI5uT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C8NAAAACYAABAAAAAmAAAACAAAAAMAAAAAAAAA"/>
              </a:ext>
            </a:extLst>
          </p:cNvSpPr>
          <p:nvPr>
            <p:ph idx="1"/>
          </p:nvPr>
        </p:nvSpPr>
        <p:spPr>
          <a:xfrm>
            <a:off x="838200" y="365125"/>
            <a:ext cx="7734300" cy="5812155"/>
          </a:xfrm>
        </p:spPr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Date Placeholder 3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Nnnp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A1F-51B5-3ECC-FBD3-A799749D0DF2}" type="datetime1">
              <a:t>7/9/2025</a:t>
            </a:fld>
            <a:endParaRPr/>
          </a:p>
        </p:txBody>
      </p:sp>
      <p:sp>
        <p:nvSpPr>
          <p:cNvPr id="5" name="Footer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GOrf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6" name="Slide Numb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7m+7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D18-56B5-3ECB-FBD3-A09E739D0DF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itle and Content">
    <p:bg>
      <p:bgPr>
        <a:blipFill>
          <a:blip r:embed="rId2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colorful mosaic with a person holding a blue object&#10;&#10;Description automatically generated with medium confidence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Date Placeholder 3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yMU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2F0B-45B5-3ED9-FBD3-B38C619D0DE6}" type="datetime1">
              <a:t>7/9/2025</a:t>
            </a:fld>
            <a:endParaRPr/>
          </a:p>
        </p:txBody>
      </p:sp>
      <p:sp>
        <p:nvSpPr>
          <p:cNvPr id="4" name="Footer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5" name="Slide Numb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hmbG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22EF-A1B5-3ED4-FBD3-57816C9D0D02}" type="slidenum">
              <a:t>‹#›</a:t>
            </a:fld>
            <a:endParaRPr/>
          </a:p>
        </p:txBody>
      </p:sp>
      <p:sp>
        <p:nvSpPr>
          <p:cNvPr id="6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QIAADYRQAA+CIAABAAAAAmAAAACAAAAAGAAAAAAAAA"/>
              </a:ext>
            </a:extLst>
          </p:cNvSpPr>
          <p:nvPr>
            <p:ph idx="1"/>
          </p:nvPr>
        </p:nvSpPr>
        <p:spPr>
          <a:xfrm>
            <a:off x="838200" y="1333500"/>
            <a:ext cx="10515600" cy="4351020"/>
          </a:xfrm>
        </p:spPr>
        <p:txBody>
          <a:bodyPr/>
          <a:lstStyle>
            <a:lvl1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blue and green logo&#10;&#10;Description automatically generated with medium confidence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DYR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10515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 blue and green logo&#10;&#10;Description automatically generated with medium confidence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wgd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jMi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 white background with black text&#10;&#10;Description automatically generated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jNC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3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wgd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FgKAADlJAAAaQ8AABAAAAAmAAAACAAAAIGAAAAAAAAA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sz="1600" b="1" noProof="1"/>
            </a:lvl6pPr>
            <a:lvl7pPr marL="2743200" indent="0">
              <a:buNone/>
              <a:defRPr sz="1600" b="1" noProof="1"/>
            </a:lvl7pPr>
            <a:lvl8pPr marL="3200400" indent="0">
              <a:buNone/>
              <a:defRPr sz="1600" b="1" noProof="1"/>
            </a:lvl8pPr>
            <a:lvl9pPr marL="3657600" indent="0">
              <a:buNone/>
              <a:defRPr sz="1600" b="1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3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0KHM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GkPAADlJAAAFCYAABAAAAAmAAAACAAAAAGAAAAAAAAA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Text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B2ZWM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FgKAADbRQAAaQ8AABAAAAAmAAAACAAAAIGAAAAAAAAA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sz="1600" b="1" noProof="1"/>
            </a:lvl6pPr>
            <a:lvl7pPr marL="2743200" indent="0">
              <a:buNone/>
              <a:defRPr sz="1600" b="1" noProof="1"/>
            </a:lvl7pPr>
            <a:lvl8pPr marL="3200400" indent="0">
              <a:buNone/>
              <a:defRPr sz="1600" b="1" noProof="1"/>
            </a:lvl8pPr>
            <a:lvl9pPr marL="3657600" indent="0">
              <a:buNone/>
              <a:defRPr sz="1600" b="1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Content Placeholder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DJEU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GkPAADbRQAAFCYAABAAAAAmAAAACAAAAAGAAAAAAAAA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B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hlbE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CgdhE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6639-77B5-3E90-FBD3-81C5289D0DD4}" type="datetime1">
              <a:t>7/9/2025</a:t>
            </a:fld>
            <a:endParaRPr/>
          </a:p>
        </p:txBody>
      </p:sp>
      <p:sp>
        <p:nvSpPr>
          <p:cNvPr id="4" name="Footer Placeholder 3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5" name="Slide Number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i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42C2-8CB5-3EB4-FBD3-7AE10C9D0D2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NACAABbHQAAqAwAABAAAAAmAAAACAAAAIGA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C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4x8AABMGAADbRQAADiQAABAAAAAmAAAACAAAAAGAAAAAAAAA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sz="2000" noProof="1"/>
            </a:lvl6pPr>
            <a:lvl7pPr>
              <a:defRPr sz="2000" noProof="1"/>
            </a:lvl7pPr>
            <a:lvl8pPr>
              <a:defRPr sz="2000" noProof="1"/>
            </a:lvl8pPr>
            <a:lvl9pPr>
              <a:defRPr sz="2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FgAI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sz="1000" noProof="1"/>
            </a:lvl6pPr>
            <a:lvl7pPr marL="2743200" indent="0">
              <a:buNone/>
              <a:defRPr sz="1000" noProof="1"/>
            </a:lvl7pPr>
            <a:lvl8pPr marL="3200400" indent="0">
              <a:buNone/>
              <a:defRPr sz="1000" noProof="1"/>
            </a:lvl8pPr>
            <a:lvl9pPr marL="3657600" indent="0">
              <a:buNone/>
              <a:defRPr sz="1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NhZcE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C1A-54B5-3ECA-FBD3-A29F729D0DF7}" type="datetime1">
              <a:t>7/9/2025</a:t>
            </a:fld>
            <a:endParaRPr/>
          </a:p>
        </p:txBody>
      </p:sp>
      <p:sp>
        <p:nvSpPr>
          <p:cNvPr id="6" name="Footer Placeholder 5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C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7" name="Slide Number Placeholder 6"/>
          <p:cNvSpPr txBox="1"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ie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17F4-BAB5-3EE1-FBD3-4CB4599D0D1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D8CAADYRQAAZwoAABAAAAAmAAAACAAAAL8vAAAAAAAA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DsLAADYRQAAACYAABAAAAAmAAAACAAAAD8vAAAAAAAA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5" r:id="rId6"/>
    <p:sldLayoutId id="2147483653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4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5pPr>
      <a:lvl6pPr marL="25146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971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429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886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Fl74/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QIAABfNAAA+CIAABAAAAAmAAAACAAAAAEAAAAAAAAA"/>
              </a:ext>
            </a:extLst>
          </p:cNvSpPr>
          <p:nvPr>
            <p:ph type="body" idx="1"/>
          </p:nvPr>
        </p:nvSpPr>
        <p:spPr>
          <a:xfrm>
            <a:off x="838200" y="1333500"/>
            <a:ext cx="7675245" cy="4351020"/>
          </a:xfrm>
        </p:spPr>
        <p:txBody>
          <a:bodyPr/>
          <a:lstStyle/>
          <a:p>
            <a:pPr>
              <a:defRPr lang="en-us"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B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HgUAAIUKAADORQAAERwAABAAAAAmAAAACAAAAIGAAAAAAAAA"/>
              </a:ext>
            </a:extLst>
          </p:cNvSpPr>
          <p:nvPr>
            <p:ph type="title"/>
          </p:nvPr>
        </p:nvSpPr>
        <p:spPr>
          <a:xfrm>
            <a:off x="831850" y="1710055"/>
            <a:ext cx="10515600" cy="285242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endParaRPr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VG0v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HgUAAAYZAADORQAAySMAABAAAAAmAAAACAAAAAEAAAAAAAAA"/>
              </a:ext>
            </a:extLst>
          </p:cNvSpPr>
          <p:nvPr>
            <p:ph type="body" idx="1"/>
          </p:nvPr>
        </p:nvSpPr>
        <p:spPr>
          <a:xfrm>
            <a:off x="831850" y="4067810"/>
            <a:ext cx="10515600" cy="1749425"/>
          </a:xfrm>
        </p:spPr>
        <p:txBody>
          <a:bodyPr/>
          <a:lstStyle/>
          <a:p>
            <a:pPr>
              <a:defRPr lang="en-us"/>
            </a:pPr>
            <a:endParaRPr/>
          </a:p>
        </p:txBody>
      </p:sp>
      <p:sp>
        <p:nvSpPr>
          <p:cNvPr id="4" name="TextBox 6"/>
          <p:cNvSpPr>
            <a:extLst>
              <a:ext uri="smNativeData">
                <pr:smNativeData xmlns:pr="smNativeData" xmlns:p14="http://schemas.microsoft.com/office/powerpoint/2010/main" xmlns="" val="SMDATA_16_PuxjaBMAAAAlAAAAZAAAAE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B/f38A6OjoA8zMzADAwP8Af39/AAAAAAAAAAAAAAAAAAAAAAAAAAAAIQAAABgAAAAUAAAAHgUAAJEBAADKPAAAgQUAABAgAAAmAAAACAAAAP//////////"/>
              </a:ext>
            </a:extLst>
          </p:cNvSpPr>
          <p:nvPr/>
        </p:nvSpPr>
        <p:spPr>
          <a:xfrm>
            <a:off x="831850" y="254635"/>
            <a:ext cx="905002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noProof="1">
                <a:solidFill>
                  <a:schemeClr val="bg1"/>
                </a:solidFill>
              </a:defRPr>
            </a:pPr>
            <a:r>
              <a:rPr lang="en-us" sz="3600">
                <a:latin typeface="Arial" pitchFamily="2" charset="0"/>
                <a:ea typeface="Aptos" charset="0"/>
                <a:cs typeface="Arial" pitchFamily="2" charset="0"/>
              </a:rPr>
              <a:t>Title</a:t>
            </a:r>
            <a:endParaRPr sz="3600" noProof="1">
              <a:latin typeface="Arial" pitchFamily="2" charset="0"/>
              <a:ea typeface="Aptos" charset="0"/>
              <a:cs typeface="Arial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EAAAAAAAAA"/>
              </a:ext>
            </a:extLst>
          </p:cNvSpPr>
          <p:nvPr>
            <p:ph type="body" idx="1"/>
          </p:nvPr>
        </p:nvSpPr>
        <p:spPr>
          <a:xfrm>
            <a:off x="838200" y="1430020"/>
            <a:ext cx="5181600" cy="4351020"/>
          </a:xfrm>
        </p:spPr>
        <p:txBody>
          <a:bodyPr/>
          <a:lstStyle/>
          <a:p>
            <a:pPr>
              <a:defRPr lang="en-us"/>
            </a:pPr>
            <a:endParaRPr/>
          </a:p>
        </p:txBody>
      </p:sp>
      <p:sp>
        <p:nvSpPr>
          <p:cNvPr id="3" name="Content Placeholder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AAAAAAAAAA"/>
              </a:ext>
            </a:extLst>
          </p:cNvSpPr>
          <p:nvPr>
            <p:ph type="body" idx="2"/>
          </p:nvPr>
        </p:nvSpPr>
        <p:spPr/>
        <p:txBody>
          <a:bodyPr/>
          <a:lstStyle/>
          <a:p>
            <a:pPr>
              <a:defRPr lang="en-us"/>
            </a:pPr>
            <a:endParaRPr/>
          </a:p>
        </p:txBody>
      </p:sp>
      <p:sp>
        <p:nvSpPr>
          <p:cNvPr id="4" name="TextBox 5"/>
          <p:cNvSpPr>
            <a:extLst>
              <a:ext uri="smNativeData">
                <pr:smNativeData xmlns:pr="smNativeData" xmlns:p14="http://schemas.microsoft.com/office/powerpoint/2010/main" xmlns="" val="SMDATA_16_PuxjaBMAAAAlAAAAZAAAAE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B/f38A6OjoA8zMzADAwP8Af39/AAAAAAAAAAAAAAAAAAAAAAAAAAAAIQAAABgAAAAUAAAAHgUAAJEBAADKPAAAgQUAABAgAAAmAAAACAAAAP//////////"/>
              </a:ext>
            </a:extLst>
          </p:cNvSpPr>
          <p:nvPr/>
        </p:nvSpPr>
        <p:spPr>
          <a:xfrm>
            <a:off x="831850" y="254635"/>
            <a:ext cx="905002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noProof="1">
                <a:solidFill>
                  <a:schemeClr val="bg1"/>
                </a:solidFill>
              </a:defRPr>
            </a:pPr>
            <a:r>
              <a:rPr lang="en-us" sz="3600">
                <a:latin typeface="Arial" pitchFamily="2" charset="0"/>
                <a:ea typeface="Aptos" charset="0"/>
                <a:cs typeface="Arial" pitchFamily="2" charset="0"/>
              </a:rPr>
              <a:t>Title</a:t>
            </a:r>
            <a:endParaRPr sz="3600" noProof="1">
              <a:latin typeface="Arial" pitchFamily="2" charset="0"/>
              <a:ea typeface="Aptos" charset="0"/>
              <a:cs typeface="Arial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E2841"/>
        </a:dk2>
        <a:lt2>
          <a:srgbClr val="E8E8E8"/>
        </a:lt2>
        <a:accent1>
          <a:srgbClr val="156082"/>
        </a:accent1>
        <a:accent2>
          <a:srgbClr val="E97132"/>
        </a:accent2>
        <a:accent3>
          <a:srgbClr val="196B24"/>
        </a:accent3>
        <a:accent4>
          <a:srgbClr val="0F9ED5"/>
        </a:accent4>
        <a:accent5>
          <a:srgbClr val="A02B93"/>
        </a:accent5>
        <a:accent6>
          <a:srgbClr val="4EA72E"/>
        </a:accent6>
        <a:hlink>
          <a:srgbClr val="467886"/>
        </a:hlink>
        <a:folHlink>
          <a:srgbClr val="9660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E2841"/>
        </a:dk2>
        <a:lt2>
          <a:srgbClr val="E8E8E8"/>
        </a:lt2>
        <a:accent1>
          <a:srgbClr val="156082"/>
        </a:accent1>
        <a:accent2>
          <a:srgbClr val="E97132"/>
        </a:accent2>
        <a:accent3>
          <a:srgbClr val="196B24"/>
        </a:accent3>
        <a:accent4>
          <a:srgbClr val="0F9ED5"/>
        </a:accent4>
        <a:accent5>
          <a:srgbClr val="A02B93"/>
        </a:accent5>
        <a:accent6>
          <a:srgbClr val="4EA72E"/>
        </a:accent6>
        <a:hlink>
          <a:srgbClr val="467886"/>
        </a:hlink>
        <a:folHlink>
          <a:srgbClr val="9660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9999"/>
      </a:hlink>
      <a:folHlink>
        <a:srgbClr val="99CC00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Arial</vt:lpstr>
      <vt:lpstr>Calibri</vt:lpstr>
      <vt:lpstr>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Kathrin.Provini</dc:creator>
  <cp:keywords/>
  <dc:description/>
  <cp:lastModifiedBy>Milo (Work)</cp:lastModifiedBy>
  <cp:revision>1</cp:revision>
  <dcterms:created xsi:type="dcterms:W3CDTF">2024-08-19T14:49:26Z</dcterms:created>
  <dcterms:modified xsi:type="dcterms:W3CDTF">2025-07-09T16:01:42Z</dcterms:modified>
</cp:coreProperties>
</file>